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09" r:id="rId2"/>
    <p:sldId id="310" r:id="rId3"/>
    <p:sldId id="311" r:id="rId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1pPr>
    <a:lvl2pPr marL="515813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2pPr>
    <a:lvl3pPr marL="1031626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3pPr>
    <a:lvl4pPr marL="1547439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4pPr>
    <a:lvl5pPr marL="2063252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5pPr>
    <a:lvl6pPr marL="2579065" algn="l" defTabSz="1031626" rtl="0" eaLnBrk="1" latinLnBrk="0" hangingPunct="1"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6pPr>
    <a:lvl7pPr marL="3094878" algn="l" defTabSz="1031626" rtl="0" eaLnBrk="1" latinLnBrk="0" hangingPunct="1"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7pPr>
    <a:lvl8pPr marL="3610691" algn="l" defTabSz="1031626" rtl="0" eaLnBrk="1" latinLnBrk="0" hangingPunct="1"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8pPr>
    <a:lvl9pPr marL="4126504" algn="l" defTabSz="1031626" rtl="0" eaLnBrk="1" latinLnBrk="0" hangingPunct="1">
      <a:defRPr kumimoji="1" kern="1200">
        <a:solidFill>
          <a:schemeClr val="tx1"/>
        </a:solidFill>
        <a:latin typeface="Calibri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C55A11"/>
    <a:srgbClr val="F4B183"/>
    <a:srgbClr val="B6C9EC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中間スタイル 3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19" autoAdjust="0"/>
    <p:restoredTop sz="96408" autoAdjust="0"/>
  </p:normalViewPr>
  <p:slideViewPr>
    <p:cSldViewPr>
      <p:cViewPr varScale="1">
        <p:scale>
          <a:sx n="105" d="100"/>
          <a:sy n="105" d="100"/>
        </p:scale>
        <p:origin x="216" y="5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10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B00C2-0E0B-419A-8C17-A0748A358401}" type="datetimeFigureOut">
              <a:rPr kumimoji="1" lang="ja-JP" altLang="en-US" smtClean="0"/>
              <a:pPr/>
              <a:t>2019/3/19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46B7A-63E8-437C-8807-146B0AB41A9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87851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FAC71-E94D-4C22-B143-92D3051AD108}" type="datetimeFigureOut">
              <a:rPr kumimoji="1" lang="ja-JP" altLang="en-US" smtClean="0"/>
              <a:pPr/>
              <a:t>2019/3/19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5D8314-8589-4635-B5F9-1F3A7EA5F75D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50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1031626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0">
              <a:schemeClr val="tx2">
                <a:lumMod val="40000"/>
                <a:lumOff val="60000"/>
              </a:schemeClr>
            </a:gs>
            <a:gs pos="55000">
              <a:schemeClr val="bg1"/>
            </a:gs>
            <a:gs pos="100000">
              <a:schemeClr val="tx2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1"/>
            <a:ext cx="10363200" cy="1470025"/>
          </a:xfrm>
        </p:spPr>
        <p:txBody>
          <a:bodyPr/>
          <a:lstStyle>
            <a:lvl1pPr>
              <a:defRPr sz="4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53505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5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1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63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9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94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10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AAFEBB-4378-4903-9E9C-1D313C549E34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F3D689-34B9-42D2-B353-69E5A7B45CB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0896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7028" y="685802"/>
            <a:ext cx="9035373" cy="20002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C19DFD-FD91-48EC-AC2A-0E671646E40A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7477C1-C3D8-4214-BEC8-17B1A3943F0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68651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1" y="274641"/>
            <a:ext cx="2079622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7E8D1-390F-4FE6-AC2B-7A5365E3A46A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53911-8A36-45DF-8D6A-2FD94FB5F8EF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8491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912FF-E3F3-407F-8B34-C8934B96A040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FF7EE8-D794-4629-9A2C-9C70F8D96329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682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>
          <a:gsLst>
            <a:gs pos="28000">
              <a:schemeClr val="tx2">
                <a:lumMod val="40000"/>
                <a:lumOff val="60000"/>
              </a:schemeClr>
            </a:gs>
            <a:gs pos="74000">
              <a:schemeClr val="bg1"/>
            </a:gs>
            <a:gs pos="98000">
              <a:schemeClr val="tx2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4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871844"/>
            <a:ext cx="10363200" cy="535057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51581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3162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743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63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790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948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106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2650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1249EB-2B78-4A86-9C31-86440B591FCF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DACC1-C2A6-4930-9052-CFDB96629C47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0838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711896"/>
            <a:ext cx="5384800" cy="275104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711896"/>
            <a:ext cx="5384800" cy="275104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0889EB-E965-4DD2-8F6C-8ADC1A342AD0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69E15-C420-407D-81CF-00EE5ACD204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984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717115"/>
            <a:ext cx="5386917" cy="51966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813" indent="0">
              <a:buNone/>
              <a:defRPr sz="2300" b="1"/>
            </a:lvl2pPr>
            <a:lvl3pPr marL="1031626" indent="0">
              <a:buNone/>
              <a:defRPr sz="2000" b="1"/>
            </a:lvl3pPr>
            <a:lvl4pPr marL="1547439" indent="0">
              <a:buNone/>
              <a:defRPr sz="1800" b="1"/>
            </a:lvl4pPr>
            <a:lvl5pPr marL="2063252" indent="0">
              <a:buNone/>
              <a:defRPr sz="1800" b="1"/>
            </a:lvl5pPr>
            <a:lvl6pPr marL="2579065" indent="0">
              <a:buNone/>
              <a:defRPr sz="1800" b="1"/>
            </a:lvl6pPr>
            <a:lvl7pPr marL="3094878" indent="0">
              <a:buNone/>
              <a:defRPr sz="1800" b="1"/>
            </a:lvl7pPr>
            <a:lvl8pPr marL="3610691" indent="0">
              <a:buNone/>
              <a:defRPr sz="1800" b="1"/>
            </a:lvl8pPr>
            <a:lvl9pPr marL="4126504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236782"/>
            <a:ext cx="5386917" cy="1978529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717115"/>
            <a:ext cx="5389033" cy="51966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5813" indent="0">
              <a:buNone/>
              <a:defRPr sz="2300" b="1"/>
            </a:lvl2pPr>
            <a:lvl3pPr marL="1031626" indent="0">
              <a:buNone/>
              <a:defRPr sz="2000" b="1"/>
            </a:lvl3pPr>
            <a:lvl4pPr marL="1547439" indent="0">
              <a:buNone/>
              <a:defRPr sz="1800" b="1"/>
            </a:lvl4pPr>
            <a:lvl5pPr marL="2063252" indent="0">
              <a:buNone/>
              <a:defRPr sz="1800" b="1"/>
            </a:lvl5pPr>
            <a:lvl6pPr marL="2579065" indent="0">
              <a:buNone/>
              <a:defRPr sz="1800" b="1"/>
            </a:lvl6pPr>
            <a:lvl7pPr marL="3094878" indent="0">
              <a:buNone/>
              <a:defRPr sz="1800" b="1"/>
            </a:lvl7pPr>
            <a:lvl8pPr marL="3610691" indent="0">
              <a:buNone/>
              <a:defRPr sz="1800" b="1"/>
            </a:lvl8pPr>
            <a:lvl9pPr marL="4126504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1236782"/>
            <a:ext cx="5389033" cy="1978529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5BCBED-0608-4804-A815-AD4D846285BB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38B3E-8107-4912-AADB-D11DE9531583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97422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55150C-06FC-4C4E-9D03-1FAED3659B0E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E45C9-CD6C-4EA2-B05E-A331030F19D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00109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9B69D4-965D-4DD9-8449-88261721D047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8194E-A4AF-4A0B-993F-B658104A32D3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81797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1"/>
            <a:ext cx="4011084" cy="116205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5" y="273054"/>
            <a:ext cx="6815667" cy="2597160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7"/>
            <a:ext cx="4011084" cy="350391"/>
          </a:xfrm>
        </p:spPr>
        <p:txBody>
          <a:bodyPr/>
          <a:lstStyle>
            <a:lvl1pPr marL="0" indent="0">
              <a:buNone/>
              <a:defRPr sz="1600"/>
            </a:lvl1pPr>
            <a:lvl2pPr marL="515813" indent="0">
              <a:buNone/>
              <a:defRPr sz="1400"/>
            </a:lvl2pPr>
            <a:lvl3pPr marL="1031626" indent="0">
              <a:buNone/>
              <a:defRPr sz="1100"/>
            </a:lvl3pPr>
            <a:lvl4pPr marL="1547439" indent="0">
              <a:buNone/>
              <a:defRPr sz="1000"/>
            </a:lvl4pPr>
            <a:lvl5pPr marL="2063252" indent="0">
              <a:buNone/>
              <a:defRPr sz="1000"/>
            </a:lvl5pPr>
            <a:lvl6pPr marL="2579065" indent="0">
              <a:buNone/>
              <a:defRPr sz="1000"/>
            </a:lvl6pPr>
            <a:lvl7pPr marL="3094878" indent="0">
              <a:buNone/>
              <a:defRPr sz="1000"/>
            </a:lvl7pPr>
            <a:lvl8pPr marL="3610691" indent="0">
              <a:buNone/>
              <a:defRPr sz="1000"/>
            </a:lvl8pPr>
            <a:lvl9pPr marL="412650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039AD-BE69-481F-9B65-D61AB047870D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9B9D18-8D53-4C44-B69E-A69755BDC10D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530495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9"/>
            <a:ext cx="7315200" cy="658167"/>
          </a:xfrm>
        </p:spPr>
        <p:txBody>
          <a:bodyPr rtlCol="0"/>
          <a:lstStyle>
            <a:lvl1pPr marL="0" indent="0">
              <a:buNone/>
              <a:defRPr sz="3600"/>
            </a:lvl1pPr>
            <a:lvl2pPr marL="515813" indent="0">
              <a:buNone/>
              <a:defRPr sz="3200"/>
            </a:lvl2pPr>
            <a:lvl3pPr marL="1031626" indent="0">
              <a:buNone/>
              <a:defRPr sz="2700"/>
            </a:lvl3pPr>
            <a:lvl4pPr marL="1547439" indent="0">
              <a:buNone/>
              <a:defRPr sz="2300"/>
            </a:lvl4pPr>
            <a:lvl5pPr marL="2063252" indent="0">
              <a:buNone/>
              <a:defRPr sz="2300"/>
            </a:lvl5pPr>
            <a:lvl6pPr marL="2579065" indent="0">
              <a:buNone/>
              <a:defRPr sz="2300"/>
            </a:lvl6pPr>
            <a:lvl7pPr marL="3094878" indent="0">
              <a:buNone/>
              <a:defRPr sz="2300"/>
            </a:lvl7pPr>
            <a:lvl8pPr marL="3610691" indent="0">
              <a:buNone/>
              <a:defRPr sz="2300"/>
            </a:lvl8pPr>
            <a:lvl9pPr marL="4126504" indent="0">
              <a:buNone/>
              <a:defRPr sz="23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4"/>
            <a:ext cx="7315200" cy="350391"/>
          </a:xfrm>
        </p:spPr>
        <p:txBody>
          <a:bodyPr/>
          <a:lstStyle>
            <a:lvl1pPr marL="0" indent="0">
              <a:buNone/>
              <a:defRPr sz="1600"/>
            </a:lvl1pPr>
            <a:lvl2pPr marL="515813" indent="0">
              <a:buNone/>
              <a:defRPr sz="1400"/>
            </a:lvl2pPr>
            <a:lvl3pPr marL="1031626" indent="0">
              <a:buNone/>
              <a:defRPr sz="1100"/>
            </a:lvl3pPr>
            <a:lvl4pPr marL="1547439" indent="0">
              <a:buNone/>
              <a:defRPr sz="1000"/>
            </a:lvl4pPr>
            <a:lvl5pPr marL="2063252" indent="0">
              <a:buNone/>
              <a:defRPr sz="1000"/>
            </a:lvl5pPr>
            <a:lvl6pPr marL="2579065" indent="0">
              <a:buNone/>
              <a:defRPr sz="1000"/>
            </a:lvl6pPr>
            <a:lvl7pPr marL="3094878" indent="0">
              <a:buNone/>
              <a:defRPr sz="1000"/>
            </a:lvl7pPr>
            <a:lvl8pPr marL="3610691" indent="0">
              <a:buNone/>
              <a:defRPr sz="1000"/>
            </a:lvl8pPr>
            <a:lvl9pPr marL="4126504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729AED-D33C-4EA8-A538-17619E404C44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67EB71-EAC7-4849-A17A-0EFE3BFE3AA0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64219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6838"/>
            <a:ext cx="10972800" cy="588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3163" tIns="51581" rIns="103163" bIns="5158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  <a:endParaRPr lang="en-US" altLang="ja-JP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685802"/>
            <a:ext cx="10972800" cy="1975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3163" tIns="51581" rIns="103163" bIns="51581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altLang="ja-JP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" y="6538393"/>
            <a:ext cx="1077168" cy="319613"/>
          </a:xfrm>
          <a:prstGeom prst="rect">
            <a:avLst/>
          </a:prstGeom>
        </p:spPr>
        <p:txBody>
          <a:bodyPr vert="horz" wrap="none" lIns="103163" tIns="51581" rIns="103163" bIns="51581" numCol="1" anchor="b" anchorCtr="0" compatLnSpc="1">
            <a:prstTxWarp prst="textNoShape">
              <a:avLst/>
            </a:prstTxWarp>
            <a:spAutoFit/>
          </a:bodyPr>
          <a:lstStyle>
            <a:lvl1pPr>
              <a:defRPr kumimoji="0" sz="14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E27F1D5-279E-44AB-A7E3-0AC4FBA02C21}" type="datetime5">
              <a:rPr lang="ja-JP" altLang="en-US" smtClean="0"/>
              <a:pPr>
                <a:defRPr/>
              </a:pPr>
              <a:t>2019/03/19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82616" y="6538393"/>
            <a:ext cx="3226796" cy="319613"/>
          </a:xfrm>
          <a:prstGeom prst="rect">
            <a:avLst/>
          </a:prstGeom>
        </p:spPr>
        <p:txBody>
          <a:bodyPr vert="horz" wrap="none" lIns="103163" tIns="51581" rIns="103163" bIns="51581" numCol="1" anchor="b" anchorCtr="0" compatLnSpc="1">
            <a:prstTxWarp prst="textNoShape">
              <a:avLst/>
            </a:prstTxWarp>
            <a:spAutoFit/>
          </a:bodyPr>
          <a:lstStyle>
            <a:lvl1pPr algn="ctr">
              <a:defRPr kumimoji="0" sz="14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ja-JP" dirty="0"/>
              <a:t>confidential - NTT communications corp.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72064" y="6538393"/>
            <a:ext cx="419937" cy="319613"/>
          </a:xfrm>
          <a:prstGeom prst="rect">
            <a:avLst/>
          </a:prstGeom>
        </p:spPr>
        <p:txBody>
          <a:bodyPr vert="horz" wrap="none" lIns="103163" tIns="51581" rIns="103163" bIns="51581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kumimoji="0" sz="14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EEF6276-7C57-4699-8450-FB5D21900E07}" type="slidenum">
              <a:rPr lang="en-US" altLang="ja-JP" smtClean="0"/>
              <a:pPr>
                <a:defRPr/>
              </a:pPr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u="sng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5pPr>
      <a:lvl6pPr marL="515813"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6pPr>
      <a:lvl7pPr marL="1031626"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7pPr>
      <a:lvl8pPr marL="1547439"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8pPr>
      <a:lvl9pPr marL="2063252" algn="ctr" rtl="0" eaLnBrk="1" fontAlgn="base" hangingPunct="1">
        <a:spcBef>
          <a:spcPct val="0"/>
        </a:spcBef>
        <a:spcAft>
          <a:spcPct val="0"/>
        </a:spcAft>
        <a:defRPr sz="5000" u="sng">
          <a:solidFill>
            <a:schemeClr val="tx2"/>
          </a:solidFill>
          <a:latin typeface="Calibri" pitchFamily="34" charset="0"/>
        </a:defRPr>
      </a:lvl9pPr>
    </p:titleStyle>
    <p:bodyStyle>
      <a:lvl1pPr marL="386860" indent="-38686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38196" indent="-322383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89533" indent="-25790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05346" indent="-25790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321159" indent="-25790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836972" indent="-257907" algn="l" defTabSz="103162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52785" indent="-257907" algn="l" defTabSz="103162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68598" indent="-257907" algn="l" defTabSz="103162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84411" indent="-257907" algn="l" defTabSz="103162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5813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1626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7439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63252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9065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94878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10691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26504" algn="l" defTabSz="103162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0817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CE149E8-41F9-0C41-A7B6-886E5C576C45}"/>
              </a:ext>
            </a:extLst>
          </p:cNvPr>
          <p:cNvSpPr/>
          <p:nvPr/>
        </p:nvSpPr>
        <p:spPr>
          <a:xfrm>
            <a:off x="6096000" y="2070140"/>
            <a:ext cx="1960098" cy="1960098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Serverless Architecture</a:t>
            </a:r>
            <a:endParaRPr kumimoji="1" lang="ja-JP" altLang="en-US"/>
          </a:p>
        </p:txBody>
      </p:sp>
      <p:sp>
        <p:nvSpPr>
          <p:cNvPr id="5" name="Line Callout 2 (Accent Bar) 4">
            <a:extLst>
              <a:ext uri="{FF2B5EF4-FFF2-40B4-BE49-F238E27FC236}">
                <a16:creationId xmlns:a16="http://schemas.microsoft.com/office/drawing/2014/main" id="{82712B56-7A54-FB49-9472-18E5E8C09C14}"/>
              </a:ext>
            </a:extLst>
          </p:cNvPr>
          <p:cNvSpPr/>
          <p:nvPr/>
        </p:nvSpPr>
        <p:spPr>
          <a:xfrm>
            <a:off x="9104598" y="980728"/>
            <a:ext cx="2879999" cy="1296144"/>
          </a:xfrm>
          <a:prstGeom prst="accentCallout2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Lambda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Cloud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Azure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</a:t>
            </a:r>
            <a:r>
              <a:rPr lang="en-US" dirty="0" err="1"/>
              <a:t>FaaS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ADBA60-D2BD-4647-A20E-CB2E7C10E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01" r="4107"/>
          <a:stretch/>
        </p:blipFill>
        <p:spPr>
          <a:xfrm>
            <a:off x="207403" y="1085097"/>
            <a:ext cx="5760000" cy="482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B7DBAE-835C-3F41-B29F-637FD34AC56F}"/>
              </a:ext>
            </a:extLst>
          </p:cNvPr>
          <p:cNvSpPr txBox="1"/>
          <p:nvPr/>
        </p:nvSpPr>
        <p:spPr>
          <a:xfrm>
            <a:off x="6509291" y="1700808"/>
            <a:ext cx="1133515" cy="36933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Serverless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99D1C-2824-E842-A620-300185569EC8}"/>
              </a:ext>
            </a:extLst>
          </p:cNvPr>
          <p:cNvSpPr txBox="1"/>
          <p:nvPr/>
        </p:nvSpPr>
        <p:spPr>
          <a:xfrm>
            <a:off x="6763367" y="2566359"/>
            <a:ext cx="611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FaaS</a:t>
            </a:r>
            <a:endParaRPr lang="en-US" dirty="0"/>
          </a:p>
        </p:txBody>
      </p:sp>
      <p:sp>
        <p:nvSpPr>
          <p:cNvPr id="13" name="Line Callout 2 (Accent Bar) 12">
            <a:extLst>
              <a:ext uri="{FF2B5EF4-FFF2-40B4-BE49-F238E27FC236}">
                <a16:creationId xmlns:a16="http://schemas.microsoft.com/office/drawing/2014/main" id="{BDE49A76-B5BB-C240-AF97-F1715AE91AB9}"/>
              </a:ext>
            </a:extLst>
          </p:cNvPr>
          <p:cNvSpPr/>
          <p:nvPr/>
        </p:nvSpPr>
        <p:spPr>
          <a:xfrm>
            <a:off x="9104598" y="2539400"/>
            <a:ext cx="2879999" cy="129614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0518"/>
              <a:gd name="adj6" fmla="val -47090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DynamoDB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BigQuery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Azure Storage</a:t>
            </a:r>
          </a:p>
        </p:txBody>
      </p:sp>
      <p:sp>
        <p:nvSpPr>
          <p:cNvPr id="14" name="Line Callout 2 (Accent Bar) 13">
            <a:extLst>
              <a:ext uri="{FF2B5EF4-FFF2-40B4-BE49-F238E27FC236}">
                <a16:creationId xmlns:a16="http://schemas.microsoft.com/office/drawing/2014/main" id="{7EC8D699-586A-1947-8E37-01F5FA330A0F}"/>
              </a:ext>
            </a:extLst>
          </p:cNvPr>
          <p:cNvSpPr/>
          <p:nvPr/>
        </p:nvSpPr>
        <p:spPr>
          <a:xfrm>
            <a:off x="9104598" y="4098072"/>
            <a:ext cx="2879999" cy="129614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0171"/>
              <a:gd name="adj6" fmla="val -47937"/>
            </a:avLst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Azure Container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EKS, ECS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5348273-FF23-E846-8EFB-59C4DA9CCBFD}"/>
              </a:ext>
            </a:extLst>
          </p:cNvPr>
          <p:cNvSpPr/>
          <p:nvPr/>
        </p:nvSpPr>
        <p:spPr>
          <a:xfrm>
            <a:off x="6096000" y="3138430"/>
            <a:ext cx="1960098" cy="1960098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54717E-7CD3-E348-AAEC-2B795F509166}"/>
              </a:ext>
            </a:extLst>
          </p:cNvPr>
          <p:cNvSpPr txBox="1"/>
          <p:nvPr/>
        </p:nvSpPr>
        <p:spPr>
          <a:xfrm>
            <a:off x="6763367" y="5094476"/>
            <a:ext cx="62536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PaaS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A44349-6833-6D4F-BA83-25D45FDAC17C}"/>
              </a:ext>
            </a:extLst>
          </p:cNvPr>
          <p:cNvSpPr txBox="1"/>
          <p:nvPr/>
        </p:nvSpPr>
        <p:spPr>
          <a:xfrm>
            <a:off x="6750640" y="337484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BaaS</a:t>
            </a:r>
          </a:p>
        </p:txBody>
      </p:sp>
    </p:spTree>
    <p:extLst>
      <p:ext uri="{BB962C8B-B14F-4D97-AF65-F5344CB8AC3E}">
        <p14:creationId xmlns:p14="http://schemas.microsoft.com/office/powerpoint/2010/main" val="3160924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3A01F-357E-644B-A7A4-7933D9F2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On-</a:t>
            </a:r>
            <a:r>
              <a:rPr lang="en-US" dirty="0" err="1"/>
              <a:t>prem</a:t>
            </a:r>
            <a:r>
              <a:rPr lang="en-US" dirty="0"/>
              <a:t>, IaaS, CaaS, PaaS and </a:t>
            </a:r>
            <a:r>
              <a:rPr lang="en-US" dirty="0" err="1"/>
              <a:t>FaaS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A1E81-8BE6-0D4D-9E61-9221DABE1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250" y="1911350"/>
            <a:ext cx="5397500" cy="30353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EC2613-8A7A-6041-9B26-C643807EACFB}"/>
              </a:ext>
            </a:extLst>
          </p:cNvPr>
          <p:cNvSpPr/>
          <p:nvPr/>
        </p:nvSpPr>
        <p:spPr>
          <a:xfrm>
            <a:off x="4708248" y="5219908"/>
            <a:ext cx="2775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shared responsibility model</a:t>
            </a:r>
          </a:p>
        </p:txBody>
      </p:sp>
    </p:spTree>
    <p:extLst>
      <p:ext uri="{BB962C8B-B14F-4D97-AF65-F5344CB8AC3E}">
        <p14:creationId xmlns:p14="http://schemas.microsoft.com/office/powerpoint/2010/main" val="1444060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rge_16x9.potx" id="{578FEBD4-F42F-4138-8A8C-8D4F7D77AE41}" vid="{5D09E63F-CB59-491C-999A-BEEE6D8A538B}"/>
    </a:ext>
  </a:ext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41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Presentation</vt:lpstr>
      <vt:lpstr>Serverless Architecture</vt:lpstr>
      <vt:lpstr>On-prem, IaaS, CaaS, PaaS and FaaS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matsuda george</dc:creator>
  <cp:lastModifiedBy>matsuda george</cp:lastModifiedBy>
  <cp:revision>4</cp:revision>
  <cp:lastPrinted>2013-12-12T03:38:28Z</cp:lastPrinted>
  <dcterms:created xsi:type="dcterms:W3CDTF">2019-03-13T00:29:00Z</dcterms:created>
  <dcterms:modified xsi:type="dcterms:W3CDTF">2019-03-18T15:59:17Z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情報管理区分">
    <vt:lpwstr>管理区分外</vt:lpwstr>
  </property>
  <property fmtid="{D5CDD505-2E9C-101B-9397-08002B2CF9AE}" pid="3" name="文書区分">
    <vt:lpwstr/>
  </property>
  <property fmtid="{D5CDD505-2E9C-101B-9397-08002B2CF9AE}" pid="4" name="情報管理責任者所属">
    <vt:lpwstr/>
  </property>
  <property fmtid="{D5CDD505-2E9C-101B-9397-08002B2CF9AE}" pid="5" name="情報管理責任者役職">
    <vt:lpwstr/>
  </property>
  <property fmtid="{D5CDD505-2E9C-101B-9397-08002B2CF9AE}" pid="6" name="情報管理責任者氏名">
    <vt:lpwstr/>
  </property>
  <property fmtid="{D5CDD505-2E9C-101B-9397-08002B2CF9AE}" pid="7" name="情報管理責任者メールアドレス">
    <vt:lpwstr/>
  </property>
  <property fmtid="{D5CDD505-2E9C-101B-9397-08002B2CF9AE}" pid="8" name="作成年月日">
    <vt:lpwstr>2013/08/09</vt:lpwstr>
  </property>
  <property fmtid="{D5CDD505-2E9C-101B-9397-08002B2CF9AE}" pid="9" name="守秘管理期限">
    <vt:lpwstr>無期限</vt:lpwstr>
  </property>
  <property fmtid="{D5CDD505-2E9C-101B-9397-08002B2CF9AE}" pid="10" name="廃棄期限">
    <vt:lpwstr>2014/08/08</vt:lpwstr>
  </property>
  <property fmtid="{D5CDD505-2E9C-101B-9397-08002B2CF9AE}" pid="11" name="作成者所属">
    <vt:lpwstr/>
  </property>
  <property fmtid="{D5CDD505-2E9C-101B-9397-08002B2CF9AE}" pid="12" name="作成者氏名">
    <vt:lpwstr/>
  </property>
  <property fmtid="{D5CDD505-2E9C-101B-9397-08002B2CF9AE}" pid="13" name="作成者メールアドレス">
    <vt:lpwstr/>
  </property>
  <property fmtid="{D5CDD505-2E9C-101B-9397-08002B2CF9AE}" pid="14" name="文書ID">
    <vt:lpwstr/>
  </property>
  <property fmtid="{D5CDD505-2E9C-101B-9397-08002B2CF9AE}" pid="15" name="配布番号">
    <vt:lpwstr/>
  </property>
  <property fmtid="{D5CDD505-2E9C-101B-9397-08002B2CF9AE}" pid="16" name="配布先">
    <vt:lpwstr/>
  </property>
</Properties>
</file>

<file path=docProps/thumbnail.jpeg>
</file>